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8" r:id="rId6"/>
    <p:sldId id="262" r:id="rId7"/>
    <p:sldId id="263" r:id="rId8"/>
    <p:sldId id="264" r:id="rId9"/>
    <p:sldId id="265" r:id="rId10"/>
    <p:sldId id="269" r:id="rId11"/>
    <p:sldId id="267" r:id="rId12"/>
    <p:sldId id="270" r:id="rId13"/>
    <p:sldId id="266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420-617A-4E8D-B51E-D57547A18A5B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226588-876B-4E34-A2D0-ADCB3D8654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420-617A-4E8D-B51E-D57547A18A5B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26588-876B-4E34-A2D0-ADCB3D865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420-617A-4E8D-B51E-D57547A18A5B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26588-876B-4E34-A2D0-ADCB3D865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235420-617A-4E8D-B51E-D57547A18A5B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226588-876B-4E34-A2D0-ADCB3D8654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420-617A-4E8D-B51E-D57547A18A5B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26588-876B-4E34-A2D0-ADCB3D8654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420-617A-4E8D-B51E-D57547A18A5B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26588-876B-4E34-A2D0-ADCB3D8654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26588-876B-4E34-A2D0-ADCB3D8654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420-617A-4E8D-B51E-D57547A18A5B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420-617A-4E8D-B51E-D57547A18A5B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26588-876B-4E34-A2D0-ADCB3D8654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420-617A-4E8D-B51E-D57547A18A5B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26588-876B-4E34-A2D0-ADCB3D865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235420-617A-4E8D-B51E-D57547A18A5B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226588-876B-4E34-A2D0-ADCB3D8654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420-617A-4E8D-B51E-D57547A18A5B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226588-876B-4E34-A2D0-ADCB3D8654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5235420-617A-4E8D-B51E-D57547A18A5B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226588-876B-4E34-A2D0-ADCB3D8654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E%D0%BB%D0%B8%D0%B3%D1%80%D0%B0%D1%84" TargetMode="External"/><Relationship Id="rId3" Type="http://schemas.openxmlformats.org/officeDocument/2006/relationships/hyperlink" Target="https://ru.wikipedia.org/wiki/%D0%A1%D0%B5%D1%80%D0%B4%D0%B5%D1%87%D0%BD%D0%BE-%D1%81%D0%BE%D1%81%D1%83%D0%B4%D0%B8%D1%81%D1%82%D0%B0%D1%8F_%D1%81%D0%B8%D1%81%D1%82%D0%B5%D0%BC%D0%B0" TargetMode="External"/><Relationship Id="rId7" Type="http://schemas.openxmlformats.org/officeDocument/2006/relationships/hyperlink" Target="https://ru.wikipedia.org/wiki/%D0%98%D0%BD%D1%84%D0%BE%D1%80%D0%BC%D0%B0%D1%86%D0%B8%D1%8F" TargetMode="External"/><Relationship Id="rId2" Type="http://schemas.openxmlformats.org/officeDocument/2006/relationships/hyperlink" Target="https://ru.wikipedia.org/wiki/%D0%94%D1%8B%D1%85%D0%B0%D0%BD%D0%B8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4%D0%BE%D1%81%D1%82%D0%BE%D0%B2%D0%B5%D1%80%D0%BD%D0%BE%D1%81%D1%82%D1%8C" TargetMode="External"/><Relationship Id="rId5" Type="http://schemas.openxmlformats.org/officeDocument/2006/relationships/hyperlink" Target="https://ru.wikipedia.org/wiki/%D0%9A%D0%BE%D0%B6%D0%B0" TargetMode="External"/><Relationship Id="rId4" Type="http://schemas.openxmlformats.org/officeDocument/2006/relationships/hyperlink" Target="https://ru.wikipedia.org/wiki/%D0%AD%D0%BB%D0%B5%D0%BA%D1%82%D1%80%D0%B8%D1%87%D0%B5%D1%81%D0%BA%D0%BE%D0%B5_%D1%81%D0%BE%D0%BF%D1%80%D0%BE%D1%82%D0%B8%D0%B2%D0%BB%D0%B5%D0%BD%D0%B8%D0%B5" TargetMode="External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0%D1%81%D1%81%D0%B0" TargetMode="External"/><Relationship Id="rId2" Type="http://schemas.openxmlformats.org/officeDocument/2006/relationships/hyperlink" Target="https://ru.wikipedia.org/wiki/%D0%A0%D0%B0%D1%81%D1%82%D0%B2%D0%BE%D1%8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E%D0%B1%D1%8A%D1%91%D0%BC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2952328"/>
          </a:xfrm>
        </p:spPr>
        <p:txBody>
          <a:bodyPr/>
          <a:lstStyle/>
          <a:p>
            <a:r>
              <a:rPr lang="ru-RU" b="1" i="1" dirty="0" smtClean="0"/>
              <a:t>Проект «Практиков»</a:t>
            </a:r>
            <a:br>
              <a:rPr lang="ru-RU" b="1" i="1" dirty="0" smtClean="0"/>
            </a:br>
            <a:r>
              <a:rPr lang="ru-RU" b="1" i="1" dirty="0" smtClean="0"/>
              <a:t>по теме «Где в жизни используются графики»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387537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628800"/>
            <a:ext cx="8568952" cy="51125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Пример кардиограммы(графика) сердца :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90688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84784"/>
            <a:ext cx="5616624" cy="5256584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err="1"/>
              <a:t>Полигра́ф</a:t>
            </a:r>
            <a:r>
              <a:rPr lang="ru-RU" i="1" dirty="0"/>
              <a:t>  — техническое средство, используемое при проведении инструментальных психофизиологических исследований для синхронной регистрации параметров </a:t>
            </a:r>
            <a:r>
              <a:rPr lang="ru-RU" i="1" dirty="0">
                <a:hlinkClick r:id="rId2" tooltip="Дыхание"/>
              </a:rPr>
              <a:t>дыхания</a:t>
            </a:r>
            <a:r>
              <a:rPr lang="ru-RU" i="1" dirty="0"/>
              <a:t>, </a:t>
            </a:r>
            <a:r>
              <a:rPr lang="ru-RU" i="1" dirty="0">
                <a:hlinkClick r:id="rId3" tooltip="Сердечно-сосудистая система"/>
              </a:rPr>
              <a:t>сердечно-сосудистой</a:t>
            </a:r>
            <a:r>
              <a:rPr lang="ru-RU" i="1" dirty="0"/>
              <a:t> активности, </a:t>
            </a:r>
            <a:r>
              <a:rPr lang="ru-RU" i="1" dirty="0">
                <a:hlinkClick r:id="rId4" tooltip="Электрическое сопротивление"/>
              </a:rPr>
              <a:t>электрического сопротивления</a:t>
            </a:r>
            <a:r>
              <a:rPr lang="ru-RU" i="1" dirty="0"/>
              <a:t> </a:t>
            </a:r>
            <a:r>
              <a:rPr lang="ru-RU" i="1" dirty="0">
                <a:hlinkClick r:id="rId5" tooltip="Кожа"/>
              </a:rPr>
              <a:t>кожи</a:t>
            </a:r>
            <a:r>
              <a:rPr lang="ru-RU" i="1" dirty="0"/>
              <a:t>, а также, при наличии необходимости и возможности, других физиологических параметров с последующим представлением результатов регистрации этих параметров в аналоговом или цифровом виде, предназначенном для оценки </a:t>
            </a:r>
            <a:r>
              <a:rPr lang="ru-RU" i="1" dirty="0">
                <a:hlinkClick r:id="rId6" tooltip="Достоверность"/>
              </a:rPr>
              <a:t>достоверности</a:t>
            </a:r>
            <a:r>
              <a:rPr lang="ru-RU" i="1" dirty="0"/>
              <a:t> сообщённой </a:t>
            </a:r>
            <a:r>
              <a:rPr lang="ru-RU" i="1" dirty="0">
                <a:hlinkClick r:id="rId7" tooltip="Информация"/>
              </a:rPr>
              <a:t>информации</a:t>
            </a:r>
            <a:r>
              <a:rPr lang="ru-RU" i="1" baseline="30000" dirty="0">
                <a:hlinkClick r:id="rId8"/>
              </a:rPr>
              <a:t>[1</a:t>
            </a:r>
            <a:r>
              <a:rPr lang="ru-RU" baseline="30000" dirty="0">
                <a:hlinkClick r:id="rId8"/>
              </a:rPr>
              <a:t>]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219200"/>
          </a:xfrm>
        </p:spPr>
        <p:txBody>
          <a:bodyPr/>
          <a:lstStyle/>
          <a:p>
            <a:r>
              <a:rPr lang="ru-RU" i="1" dirty="0" smtClean="0"/>
              <a:t>Полиграф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0029" y="11329"/>
            <a:ext cx="379397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676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147655"/>
            <a:ext cx="8784975" cy="459371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Пример графика: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92844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/>
              <a:t>Метеороло́гия</a:t>
            </a:r>
            <a:r>
              <a:rPr lang="ru-RU" i="1" dirty="0"/>
              <a:t> — научно-прикладная область знания о строении и свойствах земной атмосферы и совершающихся в ней физико-химических процессах. Во многих странах метеорологию называют физикой атмосферы...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9200"/>
          </a:xfrm>
        </p:spPr>
        <p:txBody>
          <a:bodyPr/>
          <a:lstStyle/>
          <a:p>
            <a:r>
              <a:rPr lang="ru-RU" i="1" dirty="0" smtClean="0"/>
              <a:t>География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14075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Пример графика количества осадков в природе: </a:t>
            </a:r>
            <a:endParaRPr lang="ru-RU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390" y="1614181"/>
            <a:ext cx="6049219" cy="4391638"/>
          </a:xfrm>
        </p:spPr>
      </p:pic>
    </p:spTree>
    <p:extLst>
      <p:ext uri="{BB962C8B-B14F-4D97-AF65-F5344CB8AC3E}">
        <p14:creationId xmlns:p14="http://schemas.microsoft.com/office/powerpoint/2010/main" xmlns="" val="197182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Графики, как и любая графическая информация, позволяют визуализировать информацию. Т.е. превратить сухие цифры из отчетов, таблиц в наглядную, понятную </a:t>
            </a:r>
            <a:r>
              <a:rPr lang="ru-RU" i="1" dirty="0" err="1"/>
              <a:t>информацию.Т.е</a:t>
            </a:r>
            <a:r>
              <a:rPr lang="ru-RU" i="1" dirty="0"/>
              <a:t>. с помощью графиков легче и быстрее понять соотношение показателей, объектов, провести их быстрый сравнительный </a:t>
            </a:r>
            <a:r>
              <a:rPr lang="ru-RU" i="1" dirty="0" smtClean="0"/>
              <a:t>анализ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Вывод: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62365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0" y="4623048"/>
            <a:ext cx="4967661" cy="22349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 smtClean="0"/>
              <a:t>Над проектом работали :</a:t>
            </a:r>
            <a:br>
              <a:rPr lang="ru-RU" i="1" dirty="0" smtClean="0"/>
            </a:br>
            <a:r>
              <a:rPr lang="ru-RU" i="1" dirty="0" smtClean="0"/>
              <a:t>Лапина Ангелина</a:t>
            </a:r>
            <a:br>
              <a:rPr lang="ru-RU" i="1" dirty="0" smtClean="0"/>
            </a:br>
            <a:r>
              <a:rPr lang="ru-RU" i="1" dirty="0" smtClean="0"/>
              <a:t>Ананьева Анастасия</a:t>
            </a:r>
            <a:br>
              <a:rPr lang="ru-RU" i="1" dirty="0" smtClean="0"/>
            </a:br>
            <a:r>
              <a:rPr lang="ru-RU" i="1" dirty="0" err="1" smtClean="0"/>
              <a:t>Алейникова</a:t>
            </a:r>
            <a:r>
              <a:rPr lang="ru-RU" i="1" dirty="0" smtClean="0"/>
              <a:t> Анастасия</a:t>
            </a:r>
            <a:br>
              <a:rPr lang="ru-RU" i="1" dirty="0" smtClean="0"/>
            </a:br>
            <a:r>
              <a:rPr lang="ru-RU" i="1" dirty="0" smtClean="0"/>
              <a:t>Пичугин Максим</a:t>
            </a:r>
            <a:br>
              <a:rPr lang="ru-RU" i="1" dirty="0" smtClean="0"/>
            </a:br>
            <a:r>
              <a:rPr lang="ru-RU" i="1" dirty="0" err="1" smtClean="0"/>
              <a:t>Барынкин</a:t>
            </a:r>
            <a:r>
              <a:rPr lang="ru-RU" i="1" dirty="0" smtClean="0"/>
              <a:t> Михаил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229600" cy="1188368"/>
          </a:xfrm>
        </p:spPr>
        <p:txBody>
          <a:bodyPr>
            <a:normAutofit/>
          </a:bodyPr>
          <a:lstStyle/>
          <a:p>
            <a:r>
              <a:rPr lang="ru-RU" sz="5400" i="1" dirty="0" smtClean="0"/>
              <a:t>Спасибо за внимание</a:t>
            </a:r>
            <a:r>
              <a:rPr lang="ru-RU" sz="5400" dirty="0" smtClean="0"/>
              <a:t>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123756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</a:rPr>
              <a:t>Цель</a:t>
            </a:r>
            <a:r>
              <a:rPr lang="ru-RU" sz="3200" i="1" dirty="0" smtClean="0"/>
              <a:t> : Расширить свои знания о графиках, рассмотрение их связи с жизнью</a:t>
            </a:r>
            <a:br>
              <a:rPr lang="ru-RU" sz="3200" i="1" dirty="0" smtClean="0"/>
            </a:br>
            <a:r>
              <a:rPr lang="ru-RU" sz="3200" i="1" dirty="0" smtClean="0">
                <a:solidFill>
                  <a:schemeClr val="bg1"/>
                </a:solidFill>
              </a:rPr>
              <a:t>Задачи</a:t>
            </a:r>
            <a:r>
              <a:rPr lang="ru-RU" sz="3200" i="1" dirty="0" smtClean="0"/>
              <a:t>: </a:t>
            </a:r>
            <a:br>
              <a:rPr lang="ru-RU" sz="3200" i="1" dirty="0" smtClean="0"/>
            </a:br>
            <a:r>
              <a:rPr lang="ru-RU" sz="3200" i="1" dirty="0" smtClean="0"/>
              <a:t>-Выяснить, что представляет собой «График»</a:t>
            </a:r>
            <a:br>
              <a:rPr lang="ru-RU" sz="3200" i="1" dirty="0" smtClean="0"/>
            </a:br>
            <a:r>
              <a:rPr lang="ru-RU" sz="3200" i="1" dirty="0" smtClean="0"/>
              <a:t>-</a:t>
            </a:r>
            <a:r>
              <a:rPr lang="ru-RU" sz="3200" i="1" dirty="0" smtClean="0"/>
              <a:t>Рассмотреть в каких сферах жизнедеятельности используется графи</a:t>
            </a:r>
            <a:r>
              <a:rPr lang="ru-RU" sz="3200" dirty="0" smtClean="0"/>
              <a:t>к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-28097"/>
            <a:ext cx="8507288" cy="148478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          </a:t>
            </a:r>
            <a:r>
              <a:rPr lang="ru-RU" sz="4800" i="1" dirty="0" smtClean="0"/>
              <a:t>Цели и задачи проекта :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xmlns="" val="59384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i="1" dirty="0" smtClean="0"/>
              <a:t>График одно из важнейших алгебраических понятий</a:t>
            </a:r>
            <a:endParaRPr lang="ru-RU" sz="3600" i="1" dirty="0"/>
          </a:p>
          <a:p>
            <a:pPr>
              <a:buFont typeface="Arial" pitchFamily="34" charset="0"/>
              <a:buChar char="•"/>
            </a:pPr>
            <a:r>
              <a:rPr lang="ru-RU" sz="3600" i="1" dirty="0" smtClean="0"/>
              <a:t>График-это линия на плоскости </a:t>
            </a:r>
            <a:endParaRPr lang="ru-RU" sz="3600" i="1" dirty="0"/>
          </a:p>
          <a:p>
            <a:pPr>
              <a:buFont typeface="Arial" pitchFamily="34" charset="0"/>
              <a:buChar char="•"/>
            </a:pPr>
            <a:r>
              <a:rPr lang="ru-RU" sz="3600" i="1" dirty="0" smtClean="0"/>
              <a:t>График один из способов представления и анализа информации </a:t>
            </a:r>
            <a:endParaRPr lang="ru-RU" sz="36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19200"/>
          </a:xfrm>
        </p:spPr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Что мы знаем о графиках?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63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476672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i="1" dirty="0" smtClean="0"/>
              <a:t>Где же ещё встречаются графики в жизни?</a:t>
            </a:r>
            <a:endParaRPr lang="ru-RU" sz="48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589240"/>
            <a:ext cx="45719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132855"/>
            <a:ext cx="7097115" cy="43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049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4400" b="1" i="1" dirty="0"/>
              <a:t>Концентрация</a:t>
            </a:r>
            <a:r>
              <a:rPr lang="ru-RU" sz="4400" i="1" dirty="0"/>
              <a:t> — величина, характеризующая количественный состав </a:t>
            </a:r>
            <a:r>
              <a:rPr lang="ru-RU" sz="4400" i="1" dirty="0">
                <a:hlinkClick r:id="rId2" tooltip="Раствор"/>
              </a:rPr>
              <a:t>раствора</a:t>
            </a:r>
            <a:r>
              <a:rPr lang="ru-RU" sz="4400" i="1" dirty="0"/>
              <a:t>.</a:t>
            </a:r>
          </a:p>
          <a:p>
            <a:r>
              <a:rPr lang="ru-RU" sz="4400" i="1" dirty="0"/>
              <a:t>Согласно правилам </a:t>
            </a:r>
            <a:r>
              <a:rPr lang="ru-RU" sz="4400" i="1" dirty="0" smtClean="0"/>
              <a:t>, </a:t>
            </a:r>
            <a:r>
              <a:rPr lang="ru-RU" sz="4400" i="1" dirty="0"/>
              <a:t>концентрацией растворённого вещества (не раствора) называют отношение количества растворённого вещества или его </a:t>
            </a:r>
            <a:r>
              <a:rPr lang="ru-RU" sz="4400" i="1" dirty="0">
                <a:hlinkClick r:id="rId3" tooltip="Масса"/>
              </a:rPr>
              <a:t>массы</a:t>
            </a:r>
            <a:r>
              <a:rPr lang="ru-RU" sz="4400" i="1" dirty="0"/>
              <a:t> к </a:t>
            </a:r>
            <a:r>
              <a:rPr lang="ru-RU" sz="4400" i="1" dirty="0" err="1">
                <a:hlinkClick r:id="rId4" tooltip="Объём"/>
              </a:rPr>
              <a:t>объёму</a:t>
            </a:r>
            <a:r>
              <a:rPr lang="ru-RU" sz="4400" i="1" dirty="0" err="1"/>
              <a:t>раствора</a:t>
            </a:r>
            <a:r>
              <a:rPr lang="ru-RU" sz="4400" i="1" dirty="0"/>
              <a:t> (моль/л, г/л), то есть это отношение неоднородных величин.</a:t>
            </a:r>
          </a:p>
          <a:p>
            <a:r>
              <a:rPr lang="ru-RU" sz="4400" i="1" dirty="0"/>
              <a:t>Те величины, которые являются отношением однотипных величин (отношение массы растворённого вещества к массе раствора, отношение объёма растворённого вещества к объёму раствора), правильно называть «</a:t>
            </a:r>
            <a:r>
              <a:rPr lang="ru-RU" sz="4400" b="1" i="1" dirty="0"/>
              <a:t>долями</a:t>
            </a:r>
            <a:r>
              <a:rPr lang="ru-RU" sz="4400" i="1" dirty="0"/>
              <a:t>». Однако на практике для обоих видов выражения состава применяют термин «концентрация» и говорят о концентрации растворов.</a:t>
            </a:r>
          </a:p>
          <a:p>
            <a:r>
              <a:rPr lang="ru-RU" sz="4400" i="1" dirty="0"/>
              <a:t>Существует много способов выражения концентрации растворов.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Химия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20632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916832"/>
            <a:ext cx="8640960" cy="475252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i="1" dirty="0" smtClean="0">
                <a:solidFill>
                  <a:schemeClr val="tx1"/>
                </a:solidFill>
              </a:rPr>
              <a:t>Пример графика :</a:t>
            </a: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6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6741368"/>
            <a:ext cx="150934" cy="1443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511256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Экономика</a:t>
            </a: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sz="2700" i="1" dirty="0">
                <a:solidFill>
                  <a:schemeClr val="bg1"/>
                </a:solidFill>
              </a:rPr>
              <a:t> </a:t>
            </a:r>
            <a:r>
              <a:rPr lang="ru-RU" sz="2700" i="1" dirty="0" smtClean="0">
                <a:solidFill>
                  <a:schemeClr val="bg1"/>
                </a:solidFill>
              </a:rPr>
              <a:t>   </a:t>
            </a:r>
            <a:r>
              <a:rPr lang="ru-RU" sz="2700" b="1" i="1" dirty="0">
                <a:effectLst/>
              </a:rPr>
              <a:t>Использование графиков в экономике</a:t>
            </a:r>
            <a:r>
              <a:rPr lang="ru-RU" sz="2700" i="1" dirty="0">
                <a:effectLst/>
              </a:rPr>
              <a:t/>
            </a:r>
            <a:br>
              <a:rPr lang="ru-RU" sz="2700" i="1" dirty="0">
                <a:effectLst/>
              </a:rPr>
            </a:br>
            <a:r>
              <a:rPr lang="ru-RU" sz="2700" i="1" dirty="0">
                <a:effectLst/>
              </a:rPr>
              <a:t> </a:t>
            </a:r>
            <a:r>
              <a:rPr lang="ru-RU" sz="3100" i="1" dirty="0">
                <a:effectLst/>
              </a:rPr>
              <a:t>  Экономисты славятся способностями к построению графиков и ссылками на цифры. Иногда они делают это одновременно. Графики и статистика позволяют экономистам </a:t>
            </a:r>
            <a:r>
              <a:rPr lang="ru-RU" sz="3100" i="1" dirty="0" smtClean="0">
                <a:effectLst/>
              </a:rPr>
              <a:t>брать  </a:t>
            </a:r>
            <a:r>
              <a:rPr lang="ru-RU" sz="3100" i="1" dirty="0">
                <a:effectLst/>
              </a:rPr>
              <a:t>абстрактные идеи, касающиеся экономических отношений, и придавать им форму, которую они могут представить визуально и </a:t>
            </a:r>
            <a:r>
              <a:rPr lang="ru-RU" sz="3100" i="1" dirty="0" smtClean="0">
                <a:effectLst/>
              </a:rPr>
              <a:t>запомнить  </a:t>
            </a:r>
            <a:br>
              <a:rPr lang="ru-RU" sz="3100" i="1" dirty="0" smtClean="0">
                <a:effectLst/>
              </a:rPr>
            </a:br>
            <a:r>
              <a:rPr lang="ru-RU" sz="3100" i="1" dirty="0">
                <a:effectLst/>
              </a:rPr>
              <a:t> Любой тип графика - это просто визуальное представление взаимосвязи между двумя переменными, которую можно записать в таблице</a:t>
            </a:r>
            <a:r>
              <a:rPr lang="ru-RU" sz="3100" dirty="0">
                <a:effectLst/>
              </a:rPr>
              <a:t>. </a:t>
            </a:r>
            <a:endParaRPr lang="ru-RU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39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/>
              <a:t>Падение курса рубля за 2015 год</a:t>
            </a:r>
            <a:endParaRPr lang="ru-RU" sz="36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5720" y="260648"/>
            <a:ext cx="8229600" cy="121920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Пример графика в экономике: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2276872"/>
            <a:ext cx="8640960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480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600" i="1" dirty="0" smtClean="0"/>
              <a:t>Кардиолог</a:t>
            </a:r>
            <a:r>
              <a:rPr lang="ru-RU" sz="3600" i="1" dirty="0"/>
              <a:t> по роду своей деятельности занимается диагностикой и лечением сердечно-сосудистых заболеваний. Он разрабатывает профилактические методы, а также проводит реабилитационные мероприятия с целью восстановления здоровья людей, перенесших сердечные болезни в острой форме.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19200"/>
          </a:xfrm>
        </p:spPr>
        <p:txBody>
          <a:bodyPr>
            <a:normAutofit/>
          </a:bodyPr>
          <a:lstStyle/>
          <a:p>
            <a:r>
              <a:rPr lang="ru-RU" i="1" dirty="0" smtClean="0"/>
              <a:t>Биология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5253618"/>
            <a:ext cx="5220072" cy="160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638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129</TotalTime>
  <Words>147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Проект «Практиков» по теме «Где в жизни используются графики»</vt:lpstr>
      <vt:lpstr>          Цели и задачи проекта :</vt:lpstr>
      <vt:lpstr>Что мы знаем о графиках?</vt:lpstr>
      <vt:lpstr>Слайд 4</vt:lpstr>
      <vt:lpstr>Химия</vt:lpstr>
      <vt:lpstr>  Пример графика :</vt:lpstr>
      <vt:lpstr>Экономика     Использование графиков в экономике    Экономисты славятся способностями к построению графиков и ссылками на цифры. Иногда они делают это одновременно. Графики и статистика позволяют экономистам брать  абстрактные идеи, касающиеся экономических отношений, и придавать им форму, которую они могут представить визуально и запомнить    Любой тип графика - это просто визуальное представление взаимосвязи между двумя переменными, которую можно записать в таблице. </vt:lpstr>
      <vt:lpstr>Пример графика в экономике:</vt:lpstr>
      <vt:lpstr>Биология</vt:lpstr>
      <vt:lpstr>Пример кардиограммы(графика) сердца :</vt:lpstr>
      <vt:lpstr>Полиграф</vt:lpstr>
      <vt:lpstr>Пример графика:</vt:lpstr>
      <vt:lpstr>География</vt:lpstr>
      <vt:lpstr>Пример графика количества осадков в природе: </vt:lpstr>
      <vt:lpstr>Вывод: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«Практиков» По теме «Где в жизни используются графики»</dc:title>
  <dc:creator>Admin</dc:creator>
  <cp:lastModifiedBy>Учитель</cp:lastModifiedBy>
  <cp:revision>12</cp:revision>
  <dcterms:created xsi:type="dcterms:W3CDTF">2018-03-07T11:40:57Z</dcterms:created>
  <dcterms:modified xsi:type="dcterms:W3CDTF">2018-03-09T06:57:09Z</dcterms:modified>
</cp:coreProperties>
</file>