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8" r:id="rId3"/>
    <p:sldId id="262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33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09.03.2018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7470775" cy="1143000"/>
          </a:xfrm>
        </p:spPr>
        <p:txBody>
          <a:bodyPr/>
          <a:lstStyle/>
          <a:p>
            <a:r>
              <a:rPr lang="ru-RU" dirty="0" smtClean="0">
                <a:latin typeface="Georgia" pitchFamily="18" charset="0"/>
                <a:cs typeface="Angsana New" pitchFamily="18" charset="-34"/>
              </a:rPr>
              <a:t>Графики вокруг нас.</a:t>
            </a:r>
            <a:endParaRPr lang="ru-RU" dirty="0">
              <a:latin typeface="Georgia" pitchFamily="18" charset="0"/>
              <a:cs typeface="Angsana New" pitchFamily="18" charset="-34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844824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Georgia" pitchFamily="18" charset="0"/>
              </a:rPr>
              <a:t>Выполните следующее задание: </a:t>
            </a:r>
            <a:br>
              <a:rPr lang="ru-RU" sz="3200" dirty="0" smtClean="0">
                <a:latin typeface="Georgia" pitchFamily="18" charset="0"/>
              </a:rPr>
            </a:br>
            <a:r>
              <a:rPr lang="ru-RU" sz="3200" dirty="0" smtClean="0">
                <a:latin typeface="Georgia" pitchFamily="18" charset="0"/>
              </a:rPr>
              <a:t>Дайте характеристику среднегодовой температуре города Рубцовска за    предыдущий год в виде графика среднегодового хода температур. </a:t>
            </a:r>
            <a:br>
              <a:rPr lang="ru-RU" sz="3200" dirty="0" smtClean="0">
                <a:latin typeface="Georgia" pitchFamily="18" charset="0"/>
              </a:rPr>
            </a:br>
            <a:r>
              <a:rPr lang="ru-RU" sz="3200" dirty="0" smtClean="0">
                <a:latin typeface="Georgia" pitchFamily="18" charset="0"/>
              </a:rPr>
              <a:t>На примерах заданий с сайта "СДАМ ГИА" покажите применение графиков в географии. 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Georgia" pitchFamily="18" charset="0"/>
              </a:rPr>
              <a:t>Город Рубцовск имеет умеренно-холодный климат. В городе Рубцовск в течение года выпадает значительное количество осадков . Даже во время самого засушливого месяца выпадает много осадков. </a:t>
            </a:r>
            <a:r>
              <a:rPr lang="ru-RU" dirty="0" smtClean="0">
                <a:latin typeface="Georgia" pitchFamily="18" charset="0"/>
              </a:rPr>
              <a:t>Среднегодовая </a:t>
            </a:r>
            <a:r>
              <a:rPr lang="ru-RU" dirty="0" smtClean="0">
                <a:latin typeface="Georgia" pitchFamily="18" charset="0"/>
              </a:rPr>
              <a:t>температура в городе Рубцовск - 2.7 °C. 347 мм - среднегодовая норма осадков.</a:t>
            </a:r>
            <a:endParaRPr lang="ru-RU" dirty="0">
              <a:latin typeface="Georgia" pitchFamily="18" charset="0"/>
            </a:endParaRPr>
          </a:p>
        </p:txBody>
      </p:sp>
      <p:pic>
        <p:nvPicPr>
          <p:cNvPr id="1026" name="Picture 2" descr="https://pp.userapi.com/c841237/v841237672/85a8d/PeHidR0mRX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196752"/>
            <a:ext cx="8208912" cy="482453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Georgia" pitchFamily="18" charset="0"/>
              </a:rPr>
              <a:t>В феврале самый низкий показатель осадков, </a:t>
            </a:r>
            <a:r>
              <a:rPr lang="ru-RU" dirty="0" smtClean="0">
                <a:latin typeface="Georgia" pitchFamily="18" charset="0"/>
              </a:rPr>
              <a:t>в среднем 17 мм. Большая часть осадков выпадает в и</a:t>
            </a:r>
            <a:r>
              <a:rPr lang="ru-RU" dirty="0" smtClean="0">
                <a:latin typeface="Georgia" pitchFamily="18" charset="0"/>
              </a:rPr>
              <a:t>юле, </a:t>
            </a:r>
            <a:r>
              <a:rPr lang="ru-RU" dirty="0" smtClean="0">
                <a:latin typeface="Georgia" pitchFamily="18" charset="0"/>
              </a:rPr>
              <a:t>в среднем 53 мм.</a:t>
            </a:r>
            <a:endParaRPr lang="ru-RU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https://pp.userapi.com/c841237/v841237672/85aa1/AE_5QWWsr1Q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88640"/>
            <a:ext cx="7620000" cy="54006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5805264"/>
            <a:ext cx="914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Georgia" pitchFamily="18" charset="0"/>
              </a:rPr>
              <a:t>При средней температуре 20.9 ° C, Июль это самый жаркий месяц года. Средняя температура в Январь - -16.3 °C. Это самая низкая средняя температура в течение года</a:t>
            </a:r>
            <a:endParaRPr lang="ru-RU" sz="2000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6632"/>
            <a:ext cx="914400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Georgia" pitchFamily="18" charset="0"/>
              </a:rPr>
              <a:t>Используя </a:t>
            </a:r>
            <a:r>
              <a:rPr lang="ru-RU" sz="2000" dirty="0" smtClean="0">
                <a:latin typeface="Georgia" pitchFamily="18" charset="0"/>
              </a:rPr>
              <a:t> данные  </a:t>
            </a:r>
            <a:r>
              <a:rPr lang="ru-RU" sz="2000" dirty="0" smtClean="0">
                <a:latin typeface="Georgia" pitchFamily="18" charset="0"/>
              </a:rPr>
              <a:t>графика, определите, в каком году </a:t>
            </a:r>
            <a:r>
              <a:rPr lang="ru-RU" sz="2000" dirty="0" smtClean="0">
                <a:latin typeface="Georgia" pitchFamily="18" charset="0"/>
              </a:rPr>
              <a:t>показатель  </a:t>
            </a:r>
            <a:r>
              <a:rPr lang="ru-RU" sz="2000" dirty="0" smtClean="0">
                <a:latin typeface="Georgia" pitchFamily="18" charset="0"/>
              </a:rPr>
              <a:t>рождаемости </a:t>
            </a:r>
            <a:r>
              <a:rPr lang="ru-RU" sz="2000" dirty="0" smtClean="0">
                <a:latin typeface="Georgia" pitchFamily="18" charset="0"/>
              </a:rPr>
              <a:t>был  </a:t>
            </a:r>
            <a:r>
              <a:rPr lang="ru-RU" sz="2000" dirty="0" smtClean="0">
                <a:latin typeface="Georgia" pitchFamily="18" charset="0"/>
              </a:rPr>
              <a:t>наименьшим.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8434" name="Picture 2" descr="https://pp.userapi.com/c841237/v841237097/78502/q2jGlce3qW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412776"/>
            <a:ext cx="7776864" cy="37444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6632"/>
            <a:ext cx="914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Georgia" pitchFamily="18" charset="0"/>
              </a:rPr>
              <a:t>Используя  </a:t>
            </a:r>
            <a:r>
              <a:rPr lang="ru-RU" sz="2000" dirty="0" smtClean="0">
                <a:latin typeface="Georgia" pitchFamily="18" charset="0"/>
              </a:rPr>
              <a:t>данные </a:t>
            </a:r>
            <a:r>
              <a:rPr lang="ru-RU" sz="2000" dirty="0" smtClean="0">
                <a:latin typeface="Georgia" pitchFamily="18" charset="0"/>
              </a:rPr>
              <a:t> графика</a:t>
            </a:r>
            <a:r>
              <a:rPr lang="ru-RU" sz="2000" dirty="0" smtClean="0">
                <a:latin typeface="Georgia" pitchFamily="18" charset="0"/>
              </a:rPr>
              <a:t>, определите </a:t>
            </a:r>
            <a:r>
              <a:rPr lang="ru-RU" sz="2000" dirty="0" smtClean="0">
                <a:latin typeface="Georgia" pitchFamily="18" charset="0"/>
              </a:rPr>
              <a:t> показатель  </a:t>
            </a:r>
            <a:r>
              <a:rPr lang="ru-RU" sz="2000" dirty="0" smtClean="0">
                <a:latin typeface="Georgia" pitchFamily="18" charset="0"/>
              </a:rPr>
              <a:t>естественного </a:t>
            </a:r>
            <a:r>
              <a:rPr lang="ru-RU" sz="2000" dirty="0" smtClean="0">
                <a:latin typeface="Georgia" pitchFamily="18" charset="0"/>
              </a:rPr>
              <a:t> прироста </a:t>
            </a:r>
            <a:r>
              <a:rPr lang="ru-RU" sz="2000" dirty="0" smtClean="0">
                <a:latin typeface="Georgia" pitchFamily="18" charset="0"/>
              </a:rPr>
              <a:t>населения в 1994 г. Ответ запишите в виде числа.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pic>
        <p:nvPicPr>
          <p:cNvPr id="31746" name="Picture 2" descr="https://pp.userapi.com/c841237/v841237097/78509/G4cWEZaA4B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484784"/>
            <a:ext cx="7848872" cy="41764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8640"/>
            <a:ext cx="91440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Georgia" pitchFamily="18" charset="0"/>
              </a:rPr>
              <a:t>Проанализируйте </a:t>
            </a:r>
            <a:r>
              <a:rPr lang="ru-RU" sz="2000" dirty="0" smtClean="0">
                <a:latin typeface="Georgia" pitchFamily="18" charset="0"/>
              </a:rPr>
              <a:t> </a:t>
            </a:r>
            <a:r>
              <a:rPr lang="ru-RU" sz="2000" dirty="0" err="1" smtClean="0">
                <a:latin typeface="Georgia" pitchFamily="18" charset="0"/>
              </a:rPr>
              <a:t>климатограмму</a:t>
            </a:r>
            <a:r>
              <a:rPr lang="ru-RU" sz="2000" dirty="0" smtClean="0">
                <a:latin typeface="Georgia" pitchFamily="18" charset="0"/>
              </a:rPr>
              <a:t>  и </a:t>
            </a:r>
            <a:r>
              <a:rPr lang="ru-RU" sz="2000" dirty="0" smtClean="0">
                <a:latin typeface="Georgia" pitchFamily="18" charset="0"/>
              </a:rPr>
              <a:t>определите, </a:t>
            </a:r>
            <a:r>
              <a:rPr lang="ru-RU" sz="2000" dirty="0" smtClean="0">
                <a:latin typeface="Georgia" pitchFamily="18" charset="0"/>
              </a:rPr>
              <a:t>какой  буквой  </a:t>
            </a:r>
            <a:r>
              <a:rPr lang="ru-RU" sz="2000" dirty="0" smtClean="0">
                <a:latin typeface="Georgia" pitchFamily="18" charset="0"/>
              </a:rPr>
              <a:t>на карте </a:t>
            </a:r>
            <a:r>
              <a:rPr lang="ru-RU" sz="2000" dirty="0" smtClean="0">
                <a:latin typeface="Georgia" pitchFamily="18" charset="0"/>
              </a:rPr>
              <a:t>обозначен  </a:t>
            </a:r>
            <a:r>
              <a:rPr lang="ru-RU" sz="2000" dirty="0" smtClean="0">
                <a:latin typeface="Georgia" pitchFamily="18" charset="0"/>
              </a:rPr>
              <a:t>пункт, характеристики </a:t>
            </a:r>
            <a:r>
              <a:rPr lang="ru-RU" sz="2000" dirty="0" smtClean="0">
                <a:latin typeface="Georgia" pitchFamily="18" charset="0"/>
              </a:rPr>
              <a:t> климата </a:t>
            </a:r>
            <a:r>
              <a:rPr lang="ru-RU" sz="2000" dirty="0" smtClean="0">
                <a:latin typeface="Georgia" pitchFamily="18" charset="0"/>
              </a:rPr>
              <a:t>которого отражены в </a:t>
            </a:r>
            <a:r>
              <a:rPr lang="ru-RU" sz="2000" dirty="0" err="1" smtClean="0">
                <a:latin typeface="Georgia" pitchFamily="18" charset="0"/>
              </a:rPr>
              <a:t>климатограмме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32770" name="Picture 2" descr="https://pp.userapi.com/c841237/v841237097/78510/Ik5yRvHvNv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196752"/>
            <a:ext cx="6912768" cy="55446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48</TotalTime>
  <Words>160</Words>
  <Application>Microsoft Office PowerPoint</Application>
  <PresentationFormat>Экран (4:3)</PresentationFormat>
  <Paragraphs>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Техническая</vt:lpstr>
      <vt:lpstr>Графики вокруг нас.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Графики вокруг нас</dc:title>
  <dc:creator>vlad</dc:creator>
  <cp:lastModifiedBy>S</cp:lastModifiedBy>
  <cp:revision>6</cp:revision>
  <dcterms:created xsi:type="dcterms:W3CDTF">2018-03-09T14:33:56Z</dcterms:created>
  <dcterms:modified xsi:type="dcterms:W3CDTF">2018-03-09T15:33:47Z</dcterms:modified>
</cp:coreProperties>
</file>