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81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Графики в жизни</a:t>
            </a:r>
            <a:endParaRPr lang="ru-RU" sz="6000" b="1" dirty="0"/>
          </a:p>
        </p:txBody>
      </p:sp>
      <p:pic>
        <p:nvPicPr>
          <p:cNvPr id="60418" name="Picture 2" descr="http://canacopegdl.com/images/graph/graph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0485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Графики и прогноз  погоды (температура) </a:t>
            </a:r>
            <a:endParaRPr lang="ru-RU" sz="4000" dirty="0"/>
          </a:p>
        </p:txBody>
      </p:sp>
      <p:pic>
        <p:nvPicPr>
          <p:cNvPr id="51204" name="Picture 4" descr="http://www.abc2home.ru/prognoz/img/2_13_m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832648" cy="4265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0202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Прогноз погоды и графики Профессия человека, который занимается подготовкой прогноза погоды, называется метеоролог. Метеоролог не может оставить свое рабочее место ни на одну минуту. Информация, представленная в виде таблицы не дает наглядности об изменении температуры, скорости ветра и т.д. в течение какого-либо промежутка времени, гораздо лучше эту информацию воспринимать в виде графиков. Она наиболее удобна для восприятия, и прочитать (запомнить) ее можно с первого взгляда.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https://image3.slideserve.com/5737513/thermograph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5436095" cy="4077072"/>
          </a:xfrm>
          <a:prstGeom prst="rect">
            <a:avLst/>
          </a:prstGeom>
          <a:noFill/>
        </p:spPr>
      </p:pic>
      <p:pic>
        <p:nvPicPr>
          <p:cNvPr id="73730" name="Picture 2" descr="http://www.magicbaikal.ru/history/images/thermogram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4572000" cy="2438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24128" y="332656"/>
            <a:ext cx="29523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Приборы для непрерывной регистрации температуры воздуха, воды, </a:t>
            </a:r>
            <a:r>
              <a:rPr lang="ru-RU" sz="2800" dirty="0" smtClean="0"/>
              <a:t>сейсмической     активности </a:t>
            </a:r>
            <a:r>
              <a:rPr lang="ru-RU" sz="2800" dirty="0" smtClean="0"/>
              <a:t> </a:t>
            </a:r>
            <a:r>
              <a:rPr lang="ru-RU" sz="2800" dirty="0" smtClean="0"/>
              <a:t>др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39552" y="476672"/>
            <a:ext cx="2264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так же: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5" name="Picture 3" descr="http://5klass.net/datas/obg/Zemletrjasenija-na-Zemle/0017-017-Sejsmogr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7687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robotblog.ru/_nw/17/89811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334250" cy="4676776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716016" y="692696"/>
            <a:ext cx="3451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Детектор лжи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899592" y="548680"/>
            <a:ext cx="76683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Вывод: Люди в жизни встречаются с графиками практически в каждой сфере своей деятельности.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ds03.infourok.ru/uploads/ex/02fe/0000782d-57638944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76864" cy="5544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827584" y="548680"/>
            <a:ext cx="78123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График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Диаграмма, изображающая при помощи кривых количественные показатели движения, состояния чего-нибудь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/>
              <a:t>Ни одна из областей современной науки не обходится без графического представления информации. Современная научная компьютерная графика дает возможность проводить вычислительные эксперименты с наглядным представлением их результатов.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Проблема представления накопленной информации (например, данных о климатических изменениях за продолжительный период, о динамике популяций животного мира, об экологическом состоянии различных регионов и т.п.) лучше всего может быть решена посредством графического отображения. Помимо визуализации результатов экспериментов и анализа данных натурных наблюдений существует обширная область математического моделирования процессов и явлений, которая просто немыслима без графического вывода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7376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Графики в медицине</a:t>
            </a:r>
            <a:endParaRPr lang="ru-RU" sz="4800" dirty="0"/>
          </a:p>
        </p:txBody>
      </p:sp>
      <p:pic>
        <p:nvPicPr>
          <p:cNvPr id="57346" name="Picture 2" descr="http://www.trental.ru/wp-content/uploads/2011/07/kartinka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60232" cy="4833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www.gormedcentre.ru/images/elektroencefalograf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791200" cy="36297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3933056"/>
            <a:ext cx="7812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Энцефалограмма</a:t>
            </a:r>
            <a:r>
              <a:rPr lang="ru-RU" sz="2800" dirty="0" smtClean="0"/>
              <a:t> – </a:t>
            </a:r>
            <a:r>
              <a:rPr lang="ru-RU" sz="2800" b="1" dirty="0" smtClean="0"/>
              <a:t>это</a:t>
            </a:r>
            <a:r>
              <a:rPr lang="ru-RU" sz="2800" dirty="0" smtClean="0"/>
              <a:t> один из самых доступных и популярных методов диагностики в нейрохирургии и неврологии. Обычно электроэнцефалограмму назначают с целью определить функциональное состояние активности клеток головного мозга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nsp.ua/media/wysiwyg/Blog/2017/serdce-10sovetov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5640561" cy="36532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73803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/>
              <a:t>Кардиограмма </a:t>
            </a:r>
            <a:r>
              <a:rPr lang="ru-RU" sz="2800" dirty="0" smtClean="0"/>
              <a:t>- график работы сердца. Это яркий пример функции, заданной графически. На графике можно увидеть максимум и минимум, фрагменты линейной функции, сглаживание линий и т.д.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043608" y="47667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Графики в социальной сфере</a:t>
            </a:r>
            <a:endParaRPr lang="ru-RU" sz="4000" dirty="0"/>
          </a:p>
        </p:txBody>
      </p:sp>
      <p:pic>
        <p:nvPicPr>
          <p:cNvPr id="54274" name="Picture 2" descr="https://unikassa.ru/wp-content/uploads/images/VVP-v-Rossii-v-2018-g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4998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upload.wikimedia.org/wikipedia/commons/0/03/%D0%95%D1%81%D1%82%D0%B5%D1%81%D1%82%D0%B2%D0%B5%D0%BD%D0%BD%D1%8B%D0%B9_%D0%BF%D1%80%D0%B8%D1%80%D0%BE%D1%81%D1%82_%D0%BD%D0%B0%D1%81%D0%B5%D0%BB%D0%B5%D0%BD%D0%B8%D1%8F_%D0%A0%D0%BE%D1%81%D1%81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594426" cy="57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advis.ru/images/B9BB80AD-E4EB-FB46-9B5A-43130E3E05F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808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253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2018-03-07T14:44:21Z</dcterms:created>
  <dcterms:modified xsi:type="dcterms:W3CDTF">2018-03-09T14:43:08Z</dcterms:modified>
</cp:coreProperties>
</file>