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9342-D2AA-4762-A881-1B66027FD81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E82F55-48EB-48C8-B7CC-CBB110D51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9342-D2AA-4762-A881-1B66027FD81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2F55-48EB-48C8-B7CC-CBB110D51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9342-D2AA-4762-A881-1B66027FD81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2F55-48EB-48C8-B7CC-CBB110D51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9342-D2AA-4762-A881-1B66027FD81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E82F55-48EB-48C8-B7CC-CBB110D51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9342-D2AA-4762-A881-1B66027FD81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2F55-48EB-48C8-B7CC-CBB110D518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9342-D2AA-4762-A881-1B66027FD81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2F55-48EB-48C8-B7CC-CBB110D51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9342-D2AA-4762-A881-1B66027FD81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E82F55-48EB-48C8-B7CC-CBB110D5188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9342-D2AA-4762-A881-1B66027FD81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2F55-48EB-48C8-B7CC-CBB110D51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9342-D2AA-4762-A881-1B66027FD81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2F55-48EB-48C8-B7CC-CBB110D51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9342-D2AA-4762-A881-1B66027FD81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2F55-48EB-48C8-B7CC-CBB110D51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9342-D2AA-4762-A881-1B66027FD81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2F55-48EB-48C8-B7CC-CBB110D5188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9C9342-D2AA-4762-A881-1B66027FD81A}" type="datetimeFigureOut">
              <a:rPr lang="ru-RU" smtClean="0"/>
              <a:t>09.03.2018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E82F55-48EB-48C8-B7CC-CBB110D5188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E%D0%B1%D0%B8%D0%BB%D1%8C%D0%BD%D1%8B%D0%B9_%D1%82%D0%B5%D0%BB%D0%B5%D1%84%D0%BE%D0%BD" TargetMode="External"/><Relationship Id="rId3" Type="http://schemas.openxmlformats.org/officeDocument/2006/relationships/hyperlink" Target="https://ru.wikipedia.org/wiki/%D0%9D%D0%B0%D1%83%D0%BA%D0%B0" TargetMode="External"/><Relationship Id="rId7" Type="http://schemas.openxmlformats.org/officeDocument/2006/relationships/hyperlink" Target="https://ru.wikipedia.org/wiki/%D0%A2%D0%B5%D0%BB%D0%B5%D1%84%D0%BE%D0%BD" TargetMode="External"/><Relationship Id="rId12" Type="http://schemas.openxmlformats.org/officeDocument/2006/relationships/hyperlink" Target="https://ru.wikipedia.org/wiki/%D0%9A%D0%BE%D0%BC%D0%BF%D1%8C%D1%8E%D1%82%D0%B5%D1%80" TargetMode="External"/><Relationship Id="rId2" Type="http://schemas.openxmlformats.org/officeDocument/2006/relationships/hyperlink" Target="https://ru.wikipedia.org/wiki/%D0%95%D1%81%D1%82%D0%B5%D1%81%D1%82%D0%B2%D0%BE%D0%B7%D0%BD%D0%B0%D0%BD%D0%B8%D0%B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D%D0%BB%D0%B5%D0%BA%D1%82%D1%80%D0%BE%D0%BC%D0%B0%D0%B3%D0%BD%D0%B5%D1%82%D0%B8%D0%B7%D0%BC" TargetMode="External"/><Relationship Id="rId11" Type="http://schemas.openxmlformats.org/officeDocument/2006/relationships/hyperlink" Target="https://ru.wikipedia.org/wiki/%D0%AD%D0%BB%D0%B5%D0%BA%D1%82%D1%80%D0%BE%D0%BD%D0%B8%D0%BA%D0%B0" TargetMode="External"/><Relationship Id="rId5" Type="http://schemas.openxmlformats.org/officeDocument/2006/relationships/hyperlink" Target="https://ru.wikipedia.org/wiki/%D0%9E%D0%B1%D1%89%D0%B5%D1%81%D1%82%D0%B2%D0%BE" TargetMode="External"/><Relationship Id="rId10" Type="http://schemas.openxmlformats.org/officeDocument/2006/relationships/hyperlink" Target="https://ru.wikipedia.org/wiki/%D0%90%D0%B2%D1%82%D0%BE%D0%BC%D0%BE%D0%B1%D0%B8%D0%BB%D1%8C" TargetMode="External"/><Relationship Id="rId4" Type="http://schemas.openxmlformats.org/officeDocument/2006/relationships/hyperlink" Target="https://ru.wikipedia.org/wiki/%D0%90%D1%80%D0%B8%D1%81%D1%82%D0%BE%D1%82%D0%B5%D0%BB%D1%8C" TargetMode="External"/><Relationship Id="rId9" Type="http://schemas.openxmlformats.org/officeDocument/2006/relationships/hyperlink" Target="https://ru.wikipedia.org/wiki/%D0%A2%D0%B5%D1%80%D0%BC%D0%BE%D0%B4%D0%B8%D0%BD%D0%B0%D0%BC%D0%B8%D0%BA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2160" y="5157192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Анна </a:t>
            </a:r>
            <a:r>
              <a:rPr lang="ru-RU" dirty="0" err="1" smtClean="0"/>
              <a:t>Дирша</a:t>
            </a:r>
            <a:r>
              <a:rPr lang="ru-RU" dirty="0" smtClean="0"/>
              <a:t>, Паша Зеленин, Игорь Бирюков, Тимур Моисеев- ученики 8А Класса                    МБОУ ,,</a:t>
            </a:r>
            <a:r>
              <a:rPr lang="ru-RU" dirty="0" err="1" smtClean="0"/>
              <a:t>Лицей,,Эрудит</a:t>
            </a:r>
            <a:r>
              <a:rPr lang="ru-RU" dirty="0" smtClean="0"/>
              <a:t>,,</a:t>
            </a:r>
            <a:endParaRPr lang="ru-RU" dirty="0"/>
          </a:p>
        </p:txBody>
      </p:sp>
      <p:pic>
        <p:nvPicPr>
          <p:cNvPr id="3074" name="Picture 2" descr="Картинки по запросу ФИЗ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4074">
            <a:off x="2192525" y="2020661"/>
            <a:ext cx="4398927" cy="2670345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ФИЗ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56524"/>
            <a:ext cx="2592288" cy="3201476"/>
          </a:xfrm>
          <a:prstGeom prst="rect">
            <a:avLst/>
          </a:prstGeom>
          <a:noFill/>
        </p:spPr>
      </p:pic>
      <p:pic>
        <p:nvPicPr>
          <p:cNvPr id="3080" name="Picture 8" descr="Картинки по запросу ФИЗ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7457">
            <a:off x="6444208" y="1196752"/>
            <a:ext cx="1944216" cy="1944216"/>
          </a:xfrm>
          <a:prstGeom prst="rect">
            <a:avLst/>
          </a:prstGeom>
          <a:noFill/>
        </p:spPr>
      </p:pic>
      <p:pic>
        <p:nvPicPr>
          <p:cNvPr id="3082" name="Picture 10" descr="Картинки по запросу ФИЗИ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140968"/>
            <a:ext cx="2190750" cy="1666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Фи́зика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(от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греческого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 природа) — область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Естествознание"/>
              </a:rPr>
              <a:t>естествознания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Наука"/>
              </a:rPr>
              <a:t>наука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о простейших и, вместе с тем, наиболее общих законах природы, о материи, её структуре и движении. Законы физики лежат в основе всего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естествознания.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Термин «физика» впервые фигурирует в сочинениях одного из величайших мыслителей древности —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Аристотель"/>
              </a:rPr>
              <a:t>Аристотеля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(IV век до нашей эры).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современном мире значение физики чрезвычайно велико. Всё то, чем отличается современное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Общество"/>
              </a:rPr>
              <a:t>общество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от общества прошлых веков, появилось в результате применения на практике физических открытий. Так, исследования в области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Электромагнетизм"/>
              </a:rPr>
              <a:t>электромагнетизма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привели к появлению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7" tooltip="Телефон"/>
              </a:rPr>
              <a:t>телефонов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позже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8" tooltip="Мобильный телефон"/>
              </a:rPr>
              <a:t>мобильных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8" tooltip="Мобильный телефон"/>
              </a:rPr>
              <a:t>телефонов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открытия в 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9"/>
              </a:rPr>
              <a:t>термодинамике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позволили создать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10" tooltip="Автомобиль"/>
              </a:rPr>
              <a:t>автомобиль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развитие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11" tooltip="Электроника"/>
              </a:rPr>
              <a:t>электроники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привело к появлению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2" tooltip="Компьютер"/>
              </a:rPr>
              <a:t>компьютеров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т.д.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64502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Наша группа объяснит вам некоторые законы физики,  также решит задачи с графиками.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6632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</a:t>
            </a:r>
            <a:r>
              <a:rPr lang="ru-RU" sz="2000" dirty="0" smtClean="0"/>
              <a:t>Электрический ток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486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Электрический ток</a:t>
            </a:r>
            <a:r>
              <a:rPr lang="ru-RU" dirty="0"/>
              <a:t> — направленное движение электрически заряженных частиц под </a:t>
            </a:r>
            <a:r>
              <a:rPr lang="ru-RU" dirty="0" smtClean="0"/>
              <a:t>воздействием</a:t>
            </a:r>
            <a:r>
              <a:rPr lang="ru-RU" b="1" dirty="0" smtClean="0"/>
              <a:t> электрического</a:t>
            </a:r>
            <a:r>
              <a:rPr lang="ru-RU" dirty="0"/>
              <a:t> поля.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1268760"/>
            <a:ext cx="95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pic>
        <p:nvPicPr>
          <p:cNvPr id="6" name="Рисунок 5" descr="https://phys-oge.sdamgia.ru/get_file?id=119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3843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400506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717032"/>
            <a:ext cx="86764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1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рисунке представлен график зависимости силы тока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протекающего через резистор, от напряжения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на концах резистора. Сопротивление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резистора равно: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1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1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0,8 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1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2 Ом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1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1,5 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814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 1,2 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260648"/>
            <a:ext cx="1696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Решение</a:t>
            </a:r>
            <a:endParaRPr lang="ru-RU" sz="28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751057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9275" algn="ctr"/>
              </a:tabLst>
            </a:pP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9275" algn="ct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Согласно закону Ома: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I= R                     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9275" algn="ct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Отсюда, используя график, находим: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 2,5=1,2Ом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9275" algn="ct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Правильный ответ указан под номером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AutoShape 3" descr="Картинки по запросу электрический т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1" name="AutoShape 5" descr="Картинки по запросу электрический т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5" name="Picture 9" descr="Картинки по запросу электрический 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060848"/>
            <a:ext cx="2857500" cy="2143125"/>
          </a:xfrm>
          <a:prstGeom prst="rect">
            <a:avLst/>
          </a:prstGeom>
          <a:noFill/>
        </p:spPr>
      </p:pic>
      <p:pic>
        <p:nvPicPr>
          <p:cNvPr id="29707" name="Picture 11" descr="Картинки по запросу электрический т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21088"/>
            <a:ext cx="3600400" cy="2285817"/>
          </a:xfrm>
          <a:prstGeom prst="rect">
            <a:avLst/>
          </a:prstGeom>
          <a:noFill/>
        </p:spPr>
      </p:pic>
      <p:pic>
        <p:nvPicPr>
          <p:cNvPr id="29709" name="Picture 13" descr="Картинки по запросу электрический т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3772874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32656"/>
            <a:ext cx="320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Равномерное движение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908721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Равномерное движение</a:t>
            </a:r>
            <a:r>
              <a:rPr lang="ru-RU" dirty="0"/>
              <a:t> — механическое </a:t>
            </a:r>
            <a:r>
              <a:rPr lang="ru-RU" b="1" dirty="0"/>
              <a:t>движение</a:t>
            </a:r>
            <a:r>
              <a:rPr lang="ru-RU" dirty="0"/>
              <a:t>, при котором тело за любые равные промежутки времени проходит одно и то же расстояние. </a:t>
            </a:r>
            <a:r>
              <a:rPr lang="ru-RU" dirty="0" smtClean="0"/>
              <a:t>При </a:t>
            </a:r>
            <a:r>
              <a:rPr lang="ru-RU" b="1" dirty="0" smtClean="0"/>
              <a:t>равномерном </a:t>
            </a:r>
            <a:r>
              <a:rPr lang="ru-RU" b="1" dirty="0"/>
              <a:t>движении</a:t>
            </a:r>
            <a:r>
              <a:rPr lang="ru-RU" dirty="0"/>
              <a:t> величина скорости точки остаётся неизменной.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1916832"/>
            <a:ext cx="147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Задача</a:t>
            </a:r>
            <a:endParaRPr lang="ru-RU" dirty="0"/>
          </a:p>
        </p:txBody>
      </p:sp>
      <p:pic>
        <p:nvPicPr>
          <p:cNvPr id="7" name="Рисунок 6" descr="https://phys-oge.sdamgia.ru/get_file?id=947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04865"/>
            <a:ext cx="5112568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7504" y="4293096"/>
            <a:ext cx="88569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рисунке представлен график зависимости  скорости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от времени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для тела, движущегося прямолинейно. Равномерному движению соответствует участок: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 АВ	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2) ВС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3) CD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4) DE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2606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Решение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980728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Равномерное движение — это движение с постоянной скоростью. На графике зависимости скорости от времени это будет соответствовать горизонтальному участку графика, то есть участку DE. Участок BC, хотя и имеет также постоянную скорость, но при этом значение скорости на этом участке равно нулю, то есть тело покоится. Следовательно</a:t>
            </a:r>
          </a:p>
          <a:p>
            <a:r>
              <a:rPr lang="ru-RU" dirty="0"/>
              <a:t>Ответ:4 (</a:t>
            </a:r>
            <a:r>
              <a:rPr lang="en-US" dirty="0"/>
              <a:t>DE</a:t>
            </a:r>
            <a:r>
              <a:rPr lang="ru-RU" dirty="0"/>
              <a:t>)</a:t>
            </a:r>
          </a:p>
        </p:txBody>
      </p:sp>
      <p:pic>
        <p:nvPicPr>
          <p:cNvPr id="31747" name="Picture 3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3810000" cy="2857500"/>
          </a:xfrm>
          <a:prstGeom prst="rect">
            <a:avLst/>
          </a:prstGeom>
          <a:noFill/>
        </p:spPr>
      </p:pic>
      <p:pic>
        <p:nvPicPr>
          <p:cNvPr id="31749" name="Picture 5" descr="Картинки по запросу равномерное движение самол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4499992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332656"/>
            <a:ext cx="220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Тепловые явления</a:t>
            </a:r>
            <a:endParaRPr lang="ru-RU" dirty="0"/>
          </a:p>
        </p:txBody>
      </p:sp>
      <p:pic>
        <p:nvPicPr>
          <p:cNvPr id="30722" name="Picture 2" descr="https://phys-oge.sdamgia.ru/get_file?id=1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20147"/>
            <a:ext cx="3240360" cy="24654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057" y="4581128"/>
            <a:ext cx="849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 рисунке представлен график зависимости температуры вещества </a:t>
            </a:r>
            <a:r>
              <a:rPr lang="ru-RU" sz="1600" i="1" dirty="0" err="1"/>
              <a:t>t</a:t>
            </a:r>
            <a:r>
              <a:rPr lang="ru-RU" sz="1600" dirty="0"/>
              <a:t> от полученного количества теплоты </a:t>
            </a:r>
            <a:r>
              <a:rPr lang="ru-RU" sz="1600" i="1" dirty="0"/>
              <a:t>Q</a:t>
            </a:r>
            <a:r>
              <a:rPr lang="ru-RU" sz="1600" dirty="0"/>
              <a:t> в процессе нагревания. Первоначально вещество находилось в твёрдом состоянии. Какому агрегатному состоянию соответствует точка А на графике?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445224"/>
            <a:ext cx="5183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1) твёрдому состоянию</a:t>
            </a:r>
          </a:p>
          <a:p>
            <a:r>
              <a:rPr lang="ru-RU" sz="1600" dirty="0"/>
              <a:t>2) жидкому состоянию</a:t>
            </a:r>
          </a:p>
          <a:p>
            <a:r>
              <a:rPr lang="ru-RU" sz="1600" dirty="0"/>
              <a:t>3) газообразному состоянию</a:t>
            </a:r>
          </a:p>
          <a:p>
            <a:r>
              <a:rPr lang="ru-RU" sz="1600" dirty="0"/>
              <a:t>4) частично твёрдому, частично жидкому состоянию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76470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Тепловые явления</a:t>
            </a:r>
            <a:r>
              <a:rPr lang="ru-RU" sz="1600" dirty="0"/>
              <a:t> </a:t>
            </a:r>
            <a:r>
              <a:rPr lang="ru-RU" sz="1600" dirty="0" smtClean="0"/>
              <a:t>- физические </a:t>
            </a:r>
            <a:r>
              <a:rPr lang="ru-RU" sz="1600" dirty="0"/>
              <a:t>процессы, протекающие в телах при их нагревании или </a:t>
            </a:r>
            <a:r>
              <a:rPr lang="ru-RU" sz="1600" dirty="0" smtClean="0"/>
              <a:t>охлаждении.</a:t>
            </a:r>
            <a:r>
              <a:rPr lang="ru-RU" sz="1600" dirty="0"/>
              <a:t> Нагревание и охлаждение воздуха, таяние льда, плавление металлов, кипение воды – вот некоторые примеры </a:t>
            </a:r>
            <a:r>
              <a:rPr lang="ru-RU" sz="1600" b="1" dirty="0"/>
              <a:t>тепловых явлений</a:t>
            </a:r>
            <a:r>
              <a:rPr lang="ru-RU" sz="1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3851919" y="16288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404664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Решение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Поскольку первоначально вещество находилось в твёрдом состоянии и точка А находится в начале горизонтального участка, соответствующего плавлению вещества, точка А соответствует твёрдому состоянию вещества.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Правильный ответ указан под номером 1.</a:t>
            </a:r>
          </a:p>
        </p:txBody>
      </p:sp>
      <p:pic>
        <p:nvPicPr>
          <p:cNvPr id="33794" name="Picture 2" descr="Картинки по запросу тепловые явл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104456" cy="3078342"/>
          </a:xfrm>
          <a:prstGeom prst="rect">
            <a:avLst/>
          </a:prstGeom>
          <a:noFill/>
        </p:spPr>
      </p:pic>
      <p:pic>
        <p:nvPicPr>
          <p:cNvPr id="33796" name="Picture 4" descr="Картинки по запросу тепловые явл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1368">
            <a:off x="5235327" y="3242063"/>
            <a:ext cx="3168352" cy="3016824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Картинки по запросу спасибо за вним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Картинки по запросу спасибо за вним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Картинки по запросу спасибо за вним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</TotalTime>
  <Words>205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12</cp:revision>
  <dcterms:created xsi:type="dcterms:W3CDTF">2018-03-09T15:07:24Z</dcterms:created>
  <dcterms:modified xsi:type="dcterms:W3CDTF">2018-03-09T17:03:39Z</dcterms:modified>
</cp:coreProperties>
</file>